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2/16/20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A0C91-994A-C449-9EE7-86FC21AA07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8ECAC1-BF3B-A04E-A812-8922476E67D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962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00CF1-4EE7-7D4A-B4B6-5F455DC29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9525C3-0D4D-D840-8BDF-78B6B1797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2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AC2DC-8886-E94A-AE6E-F1D5996813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9584AA-31F9-214E-8C97-DBBDD7A5C1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934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8784C-EDEF-E249-9DB3-AC4A86F16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BFC0B9-50B1-914F-9601-8725255BD5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3333333</a:t>
            </a:r>
          </a:p>
        </p:txBody>
      </p:sp>
    </p:spTree>
    <p:extLst>
      <p:ext uri="{BB962C8B-B14F-4D97-AF65-F5344CB8AC3E}">
        <p14:creationId xmlns:p14="http://schemas.microsoft.com/office/powerpoint/2010/main" val="2505186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C5128-20F5-B040-A079-1085EC276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4C64A-A2DC-A74D-85F3-EBE626E50E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7556937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3C0CE-5FE5-554E-8976-9B4A632648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99423F-43CF-2C4F-A91D-E8149ED09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118887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2AE01-13C4-4C4A-8D89-FFDE8CCC7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9C3C6-5FB8-4044-AB31-7E3DC248B9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7777</a:t>
            </a:r>
          </a:p>
        </p:txBody>
      </p:sp>
    </p:spTree>
    <p:extLst>
      <p:ext uri="{BB962C8B-B14F-4D97-AF65-F5344CB8AC3E}">
        <p14:creationId xmlns:p14="http://schemas.microsoft.com/office/powerpoint/2010/main" val="11626105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EDB812-E2B4-8343-9F7B-CF4C3A4CF4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CEA18-98DA-A540-B0AC-67F90EFC5A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888</a:t>
            </a:r>
          </a:p>
        </p:txBody>
      </p:sp>
    </p:spTree>
    <p:extLst>
      <p:ext uri="{BB962C8B-B14F-4D97-AF65-F5344CB8AC3E}">
        <p14:creationId xmlns:p14="http://schemas.microsoft.com/office/powerpoint/2010/main" val="3300333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ED1C4E-E23A-4148-B45F-87BEE2D70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E3E6-0C4D-7443-AD17-52CE1C1149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Slide 9!</a:t>
            </a:r>
          </a:p>
        </p:txBody>
      </p:sp>
    </p:spTree>
    <p:extLst>
      <p:ext uri="{BB962C8B-B14F-4D97-AF65-F5344CB8AC3E}">
        <p14:creationId xmlns:p14="http://schemas.microsoft.com/office/powerpoint/2010/main" val="188631467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Berlin</Template>
  <TotalTime>1</TotalTime>
  <Words>17</Words>
  <Application>Microsoft Macintosh PowerPoint</Application>
  <PresentationFormat>Widescreen</PresentationFormat>
  <Paragraphs>15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Trebuchet MS</vt:lpstr>
      <vt:lpstr>Berlin</vt:lpstr>
      <vt:lpstr>Title</vt:lpstr>
      <vt:lpstr>1</vt:lpstr>
      <vt:lpstr>2</vt:lpstr>
      <vt:lpstr>3</vt:lpstr>
      <vt:lpstr>5</vt:lpstr>
      <vt:lpstr>6</vt:lpstr>
      <vt:lpstr>7</vt:lpstr>
      <vt:lpstr>8</vt:lpstr>
      <vt:lpstr>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Anthony Penner</dc:creator>
  <cp:lastModifiedBy>Anthony Penner</cp:lastModifiedBy>
  <cp:revision>1</cp:revision>
  <dcterms:created xsi:type="dcterms:W3CDTF">2020-02-16T22:40:11Z</dcterms:created>
  <dcterms:modified xsi:type="dcterms:W3CDTF">2020-02-16T22:41:12Z</dcterms:modified>
</cp:coreProperties>
</file>